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Barlow" panose="00000500000000000000" pitchFamily="2" charset="0"/>
      <p:regular r:id="rId12"/>
    </p:embeddedFont>
    <p:embeddedFont>
      <p:font typeface="Prata" panose="020B0604020202020204" charset="0"/>
      <p:regular r:id="rId13"/>
    </p:embeddedFont>
    <p:embeddedFont>
      <p:font typeface="Raleway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6466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916674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Global Life Expectancy Analysis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454485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Data-Driven Health Insight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4995267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Presented by ; </a:t>
            </a:r>
            <a:r>
              <a:rPr lang="en-US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GOONDAM RAMALINGAM VENKAT</a:t>
            </a:r>
          </a:p>
          <a:p>
            <a:pPr marL="0" indent="0" algn="l">
              <a:lnSpc>
                <a:spcPts val="2500"/>
              </a:lnSpc>
              <a:buNone/>
            </a:pPr>
            <a:endParaRPr lang="en-US" sz="1550" dirty="0">
              <a:solidFill>
                <a:srgbClr val="CFCBBF"/>
              </a:solidFill>
              <a:latin typeface="Raleway" pitchFamily="34" charset="0"/>
            </a:endParaRPr>
          </a:p>
          <a:p>
            <a:pPr>
              <a:lnSpc>
                <a:spcPts val="2500"/>
              </a:lnSpc>
            </a:pPr>
            <a:r>
              <a:rPr lang="en-US" sz="20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Date: [Presentation Date]</a:t>
            </a:r>
            <a:endParaRPr lang="en-US" sz="2000" dirty="0"/>
          </a:p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79564"/>
            <a:ext cx="694836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Understanding the Challenge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097298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Life expectancy varies significantly across countries, presenting a complex global health challenge. Our project aims to identify the key factors influencing these disparities.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8131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Our Core Objectives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898225"/>
            <a:ext cx="446484" cy="446484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868204" y="3935432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438632" y="39664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Analyze Trends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438632" y="4395668"/>
            <a:ext cx="353734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Examine patterns and changes in global life expectancy over time.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5223986" y="3898225"/>
            <a:ext cx="446484" cy="446484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5298400" y="3935432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5868829" y="39664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Correlate Factors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5868829" y="4395668"/>
            <a:ext cx="353746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Investigate relationships between life expectancy and socio-economic/health indicators.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9654302" y="3898225"/>
            <a:ext cx="446484" cy="446484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2" name="Text 10"/>
          <p:cNvSpPr/>
          <p:nvPr/>
        </p:nvSpPr>
        <p:spPr>
          <a:xfrm>
            <a:off x="9728716" y="3935432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300" dirty="0"/>
          </a:p>
        </p:txBody>
      </p:sp>
      <p:sp>
        <p:nvSpPr>
          <p:cNvPr id="13" name="Text 11"/>
          <p:cNvSpPr/>
          <p:nvPr/>
        </p:nvSpPr>
        <p:spPr>
          <a:xfrm>
            <a:off x="10299144" y="39664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Visualize Insights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0299144" y="4395668"/>
            <a:ext cx="353746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Utilize visualizations and statistical methods to derive meaningful conclusions.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2775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Dataset Overview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044666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analysis is based on comprehensive data from reputable sources like the WHO and UN. The dataset includes various attributes crucial for understanding life expectancy.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902988"/>
            <a:ext cx="13042821" cy="2298859"/>
          </a:xfrm>
          <a:prstGeom prst="roundRect">
            <a:avLst>
              <a:gd name="adj" fmla="val 129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910608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99887" y="4037290"/>
            <a:ext cx="35077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Country, Year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4911923" y="4037290"/>
            <a:ext cx="87187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Geographical and temporal identifiers.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801410" y="4481513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999887" y="4608195"/>
            <a:ext cx="35077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Life Expectancy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4911923" y="4608195"/>
            <a:ext cx="87187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primary dependent variable.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801410" y="5052417"/>
            <a:ext cx="13027581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999887" y="5179100"/>
            <a:ext cx="35077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GDP, Schooling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4911923" y="5179100"/>
            <a:ext cx="87187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Socio-economic indicators.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801410" y="5623322"/>
            <a:ext cx="13027581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99887" y="5750004"/>
            <a:ext cx="35077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Alcohol, Immunization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4911923" y="5750004"/>
            <a:ext cx="87187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Health-related factors.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9780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Preparation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06669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Rigorous data cleaning and preprocessing were essential to ensure the accuracy and reliability of our analysis. This involved several critical steps.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25014"/>
            <a:ext cx="4347567" cy="7937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92148" y="491716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Removed Duplicates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92148" y="5346383"/>
            <a:ext cx="395085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Ensured unique entries for accurate analysis.</a:t>
            </a:r>
            <a:endParaRPr lang="en-US" sz="1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925014"/>
            <a:ext cx="4347567" cy="79379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39715" y="4917162"/>
            <a:ext cx="285488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Handled Missing Values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5339715" y="5346383"/>
            <a:ext cx="395085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Addressed gaps in data through imputation or removal.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925014"/>
            <a:ext cx="4347567" cy="79379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87282" y="4917162"/>
            <a:ext cx="266854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Standardized Formats</a:t>
            </a:r>
            <a:endParaRPr lang="en-US" sz="1950" dirty="0"/>
          </a:p>
        </p:txBody>
      </p:sp>
      <p:sp>
        <p:nvSpPr>
          <p:cNvPr id="12" name="Text 7"/>
          <p:cNvSpPr/>
          <p:nvPr/>
        </p:nvSpPr>
        <p:spPr>
          <a:xfrm>
            <a:off x="9687282" y="5346383"/>
            <a:ext cx="395085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Ensured consistency across all data attributes.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3047" y="387072"/>
            <a:ext cx="3519607" cy="439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Visualizations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563047" y="1108472"/>
            <a:ext cx="13504307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Visualizations played a crucial role in uncovering patterns and relationships within the data, making complex insights easily digestible.</a:t>
            </a:r>
            <a:endParaRPr lang="en-US" sz="1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47" y="1650325"/>
            <a:ext cx="6580465" cy="658046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63047" y="8389144"/>
            <a:ext cx="6580465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Life expectancy trends over time.</a:t>
            </a:r>
            <a:endParaRPr lang="en-US" sz="11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4508" y="1650325"/>
            <a:ext cx="6580465" cy="65804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94508" y="8389144"/>
            <a:ext cx="6580465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Comparison between developed vs. developing countries.</a:t>
            </a:r>
            <a:endParaRPr lang="en-US" sz="1100" dirty="0"/>
          </a:p>
        </p:txBody>
      </p:sp>
      <p:sp>
        <p:nvSpPr>
          <p:cNvPr id="8" name="Text 4"/>
          <p:cNvSpPr/>
          <p:nvPr/>
        </p:nvSpPr>
        <p:spPr>
          <a:xfrm>
            <a:off x="563047" y="8899327"/>
            <a:ext cx="13504307" cy="225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Heatmaps were also used for detailed correlation analysis.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3294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Findings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60207"/>
            <a:ext cx="496133" cy="4961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3043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Positive Correlation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93790" y="4733568"/>
            <a:ext cx="418218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GDP, schooling, and immunization rates show a strong positive correlation with increased life expectancy.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986" y="3560207"/>
            <a:ext cx="496133" cy="49613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23986" y="43043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Negative Impact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5223986" y="4733568"/>
            <a:ext cx="418230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Factors like alcohol consumption, infant deaths, and adult mortality rates negatively impact life expectancy.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4302" y="3560207"/>
            <a:ext cx="496133" cy="49613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54302" y="4304348"/>
            <a:ext cx="256817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Socio-Economic Link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9654302" y="4733568"/>
            <a:ext cx="418230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Countries with higher income levels and better educational systems generally exhibit longer life expectancies.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58352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 &amp; Recommendations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596164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analysis highlights that health, education, and economic stability are the primary drivers of life expectancy. To improve global health outcomes, policy efforts should be strategically focused.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1091446" y="4995267"/>
            <a:ext cx="725876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Policies should prioritize improving public health infrastructure, promoting widespread literacy, and fostering economic growth to enhance life expectancy globally.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793790" y="4772025"/>
            <a:ext cx="22860" cy="1399103"/>
          </a:xfrm>
          <a:prstGeom prst="rect">
            <a:avLst/>
          </a:prstGeom>
          <a:solidFill>
            <a:srgbClr val="EEE27D"/>
          </a:solidFill>
          <a:ln/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87905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Directions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304818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Building on this foundational analysis, our next steps involve leveraging advanced analytical techniques to further deepen our understanding of life expectancy.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4163139"/>
            <a:ext cx="6422231" cy="1778556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5" name="Text 3"/>
          <p:cNvSpPr/>
          <p:nvPr/>
        </p:nvSpPr>
        <p:spPr>
          <a:xfrm>
            <a:off x="992148" y="436149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Predictive Modeling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992148" y="4790718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Utilize machine learning regression models to predict future life expectancy based on identified factors.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4379" y="4163139"/>
            <a:ext cx="6422231" cy="1778556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7612737" y="436149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Country Clustering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612737" y="4790718"/>
            <a:ext cx="60255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countries based on their health profiles and socio-economic indicators to identify common challenges and opportunities.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433</Words>
  <Application>Microsoft Office PowerPoint</Application>
  <PresentationFormat>Custom</PresentationFormat>
  <Paragraphs>65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Raleway</vt:lpstr>
      <vt:lpstr>Barlow</vt:lpstr>
      <vt:lpstr>Arial</vt:lpstr>
      <vt:lpstr>Prata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Venkat G R</cp:lastModifiedBy>
  <cp:revision>3</cp:revision>
  <dcterms:created xsi:type="dcterms:W3CDTF">2025-07-03T15:24:06Z</dcterms:created>
  <dcterms:modified xsi:type="dcterms:W3CDTF">2025-07-03T15:28:23Z</dcterms:modified>
</cp:coreProperties>
</file>